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matic SC"/>
      <p:regular r:id="rId13"/>
      <p:bold r:id="rId14"/>
    </p:embeddedFont>
    <p:embeddedFont>
      <p:font typeface="Source Code Pr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maticSC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regular.fntdata"/><Relationship Id="rId14" Type="http://schemas.openxmlformats.org/officeDocument/2006/relationships/font" Target="fonts/AmaticSC-bold.fntdata"/><Relationship Id="rId17" Type="http://schemas.openxmlformats.org/officeDocument/2006/relationships/font" Target="fonts/SourceCodePro-italic.fntdata"/><Relationship Id="rId16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SourceCode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59039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59039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59039d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59039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59039d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59039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59039d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59039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59039d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59039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Company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Style 20XX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Your Company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Collection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Charlotte Mid Boot</a:t>
            </a:r>
            <a:endParaRPr/>
          </a:p>
        </p:txBody>
      </p:sp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Limited Edition - $189</a:t>
            </a:r>
            <a:endParaRPr/>
          </a:p>
        </p:txBody>
      </p:sp>
      <p:pic>
        <p:nvPicPr>
          <p:cNvPr descr="Black &amp; white shot of hands rolling up jean pant leg to expose wearer's western boots" id="75" name="Google Shape;75;p16"/>
          <p:cNvPicPr preferRelativeResize="0"/>
          <p:nvPr/>
        </p:nvPicPr>
        <p:blipFill rotWithShape="1">
          <a:blip r:embed="rId3">
            <a:alphaModFix/>
          </a:blip>
          <a:srcRect b="0" l="26728" r="14124" t="0"/>
          <a:stretch/>
        </p:blipFill>
        <p:spPr>
          <a:xfrm>
            <a:off x="4571996" y="0"/>
            <a:ext cx="457199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100% organic. </a:t>
            </a:r>
            <a:br>
              <a:rPr lang="en"/>
            </a:br>
            <a:r>
              <a:rPr lang="en"/>
              <a:t>Built for fun in sunny California.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Young woman wearing a white tank top a shorts holding feathers in the desert" id="85" name="Google Shape;85;p18"/>
          <p:cNvPicPr preferRelativeResize="0"/>
          <p:nvPr/>
        </p:nvPicPr>
        <p:blipFill rotWithShape="1">
          <a:blip r:embed="rId3">
            <a:alphaModFix/>
          </a:blip>
          <a:srcRect b="3064" l="848" r="24105" t="33616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457200" y="3985500"/>
            <a:ext cx="4522800" cy="700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 Tank // Kelly Capris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Wendy’s Picks</a:t>
            </a:r>
            <a:endParaRPr sz="3600"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4877475" y="1275625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Gibson Surf Cap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Lorem ipsum dolor sit amet, consectetur adipiscing elit</a:t>
            </a:r>
            <a:endParaRPr sz="1400"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4877475" y="2503527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Rancher Vest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Lorem ipsum dolor sit amet, consectetur adipiscing elit</a:t>
            </a:r>
            <a:endParaRPr sz="1400"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4877475" y="3731429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Parker High-Tops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Lorem ipsum dolor sit amet, consectetur adipiscing elit</a:t>
            </a:r>
            <a:endParaRPr sz="1400"/>
          </a:p>
        </p:txBody>
      </p:sp>
      <p:pic>
        <p:nvPicPr>
          <p:cNvPr descr="Man mid-jump at skatepark in California" id="95" name="Google Shape;95;p19"/>
          <p:cNvPicPr preferRelativeResize="0"/>
          <p:nvPr/>
        </p:nvPicPr>
        <p:blipFill rotWithShape="1">
          <a:blip r:embed="rId3">
            <a:alphaModFix/>
          </a:blip>
          <a:srcRect b="0" l="0" r="41127" t="0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